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9"/>
  </p:notesMasterIdLst>
  <p:sldIdLst>
    <p:sldId id="256" r:id="rId5"/>
    <p:sldId id="257" r:id="rId6"/>
    <p:sldId id="266" r:id="rId7"/>
    <p:sldId id="262" r:id="rId8"/>
    <p:sldId id="258" r:id="rId9"/>
    <p:sldId id="265" r:id="rId10"/>
    <p:sldId id="264" r:id="rId11"/>
    <p:sldId id="263" r:id="rId12"/>
    <p:sldId id="259" r:id="rId13"/>
    <p:sldId id="260" r:id="rId14"/>
    <p:sldId id="270" r:id="rId15"/>
    <p:sldId id="269" r:id="rId16"/>
    <p:sldId id="268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7" autoAdjust="0"/>
  </p:normalViewPr>
  <p:slideViewPr>
    <p:cSldViewPr snapToGrid="0">
      <p:cViewPr varScale="1">
        <p:scale>
          <a:sx n="62" d="100"/>
          <a:sy n="62" d="100"/>
        </p:scale>
        <p:origin x="48" y="4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uld,Cassidy" userId="d4acaf9b-14b0-4d83-a22c-a5d229d27070" providerId="ADAL" clId="{C1DE0705-05EB-4F08-A282-C5366DB90C5F}"/>
    <pc:docChg chg="modSld">
      <pc:chgData name="Gould,Cassidy" userId="d4acaf9b-14b0-4d83-a22c-a5d229d27070" providerId="ADAL" clId="{C1DE0705-05EB-4F08-A282-C5366DB90C5F}" dt="2020-11-12T15:13:58.139" v="227" actId="20577"/>
      <pc:docMkLst>
        <pc:docMk/>
      </pc:docMkLst>
      <pc:sldChg chg="modSp">
        <pc:chgData name="Gould,Cassidy" userId="d4acaf9b-14b0-4d83-a22c-a5d229d27070" providerId="ADAL" clId="{C1DE0705-05EB-4F08-A282-C5366DB90C5F}" dt="2020-11-12T15:07:49.734" v="14" actId="20577"/>
        <pc:sldMkLst>
          <pc:docMk/>
          <pc:sldMk cId="2887099747" sldId="257"/>
        </pc:sldMkLst>
        <pc:spChg chg="mod">
          <ac:chgData name="Gould,Cassidy" userId="d4acaf9b-14b0-4d83-a22c-a5d229d27070" providerId="ADAL" clId="{C1DE0705-05EB-4F08-A282-C5366DB90C5F}" dt="2020-11-12T15:07:45.968" v="6" actId="20577"/>
          <ac:spMkLst>
            <pc:docMk/>
            <pc:sldMk cId="2887099747" sldId="257"/>
            <ac:spMk id="3" creationId="{EFBB943C-C9DE-4069-8CF3-FA0BB9D045BE}"/>
          </ac:spMkLst>
        </pc:spChg>
        <pc:spChg chg="mod">
          <ac:chgData name="Gould,Cassidy" userId="d4acaf9b-14b0-4d83-a22c-a5d229d27070" providerId="ADAL" clId="{C1DE0705-05EB-4F08-A282-C5366DB90C5F}" dt="2020-11-12T15:07:49.734" v="14" actId="20577"/>
          <ac:spMkLst>
            <pc:docMk/>
            <pc:sldMk cId="2887099747" sldId="257"/>
            <ac:spMk id="5" creationId="{B1F8BE5C-8DE2-4A0C-BDCB-BE6F261A01FE}"/>
          </ac:spMkLst>
        </pc:spChg>
      </pc:sldChg>
      <pc:sldChg chg="modSp">
        <pc:chgData name="Gould,Cassidy" userId="d4acaf9b-14b0-4d83-a22c-a5d229d27070" providerId="ADAL" clId="{C1DE0705-05EB-4F08-A282-C5366DB90C5F}" dt="2020-11-12T15:09:08.033" v="53" actId="20577"/>
        <pc:sldMkLst>
          <pc:docMk/>
          <pc:sldMk cId="278081307" sldId="258"/>
        </pc:sldMkLst>
        <pc:spChg chg="mod">
          <ac:chgData name="Gould,Cassidy" userId="d4acaf9b-14b0-4d83-a22c-a5d229d27070" providerId="ADAL" clId="{C1DE0705-05EB-4F08-A282-C5366DB90C5F}" dt="2020-11-12T15:08:49.787" v="45" actId="20577"/>
          <ac:spMkLst>
            <pc:docMk/>
            <pc:sldMk cId="278081307" sldId="258"/>
            <ac:spMk id="3" creationId="{EFBB943C-C9DE-4069-8CF3-FA0BB9D045BE}"/>
          </ac:spMkLst>
        </pc:spChg>
        <pc:spChg chg="mod">
          <ac:chgData name="Gould,Cassidy" userId="d4acaf9b-14b0-4d83-a22c-a5d229d27070" providerId="ADAL" clId="{C1DE0705-05EB-4F08-A282-C5366DB90C5F}" dt="2020-11-12T15:09:08.033" v="53" actId="20577"/>
          <ac:spMkLst>
            <pc:docMk/>
            <pc:sldMk cId="278081307" sldId="258"/>
            <ac:spMk id="5" creationId="{B1F8BE5C-8DE2-4A0C-BDCB-BE6F261A01FE}"/>
          </ac:spMkLst>
        </pc:spChg>
      </pc:sldChg>
      <pc:sldChg chg="modSp">
        <pc:chgData name="Gould,Cassidy" userId="d4acaf9b-14b0-4d83-a22c-a5d229d27070" providerId="ADAL" clId="{C1DE0705-05EB-4F08-A282-C5366DB90C5F}" dt="2020-11-12T15:12:52.327" v="117" actId="20577"/>
        <pc:sldMkLst>
          <pc:docMk/>
          <pc:sldMk cId="1134130029" sldId="259"/>
        </pc:sldMkLst>
        <pc:spChg chg="mod">
          <ac:chgData name="Gould,Cassidy" userId="d4acaf9b-14b0-4d83-a22c-a5d229d27070" providerId="ADAL" clId="{C1DE0705-05EB-4F08-A282-C5366DB90C5F}" dt="2020-11-12T15:12:46.872" v="108" actId="20577"/>
          <ac:spMkLst>
            <pc:docMk/>
            <pc:sldMk cId="1134130029" sldId="259"/>
            <ac:spMk id="3" creationId="{EFBB943C-C9DE-4069-8CF3-FA0BB9D045BE}"/>
          </ac:spMkLst>
        </pc:spChg>
        <pc:spChg chg="mod">
          <ac:chgData name="Gould,Cassidy" userId="d4acaf9b-14b0-4d83-a22c-a5d229d27070" providerId="ADAL" clId="{C1DE0705-05EB-4F08-A282-C5366DB90C5F}" dt="2020-11-12T15:12:52.327" v="117" actId="20577"/>
          <ac:spMkLst>
            <pc:docMk/>
            <pc:sldMk cId="1134130029" sldId="259"/>
            <ac:spMk id="5" creationId="{B1F8BE5C-8DE2-4A0C-BDCB-BE6F261A01FE}"/>
          </ac:spMkLst>
        </pc:spChg>
      </pc:sldChg>
      <pc:sldChg chg="modSp">
        <pc:chgData name="Gould,Cassidy" userId="d4acaf9b-14b0-4d83-a22c-a5d229d27070" providerId="ADAL" clId="{C1DE0705-05EB-4F08-A282-C5366DB90C5F}" dt="2020-11-12T15:13:04.372" v="132" actId="20577"/>
        <pc:sldMkLst>
          <pc:docMk/>
          <pc:sldMk cId="3186017669" sldId="260"/>
        </pc:sldMkLst>
        <pc:spChg chg="mod">
          <ac:chgData name="Gould,Cassidy" userId="d4acaf9b-14b0-4d83-a22c-a5d229d27070" providerId="ADAL" clId="{C1DE0705-05EB-4F08-A282-C5366DB90C5F}" dt="2020-11-12T15:13:00.271" v="124" actId="20577"/>
          <ac:spMkLst>
            <pc:docMk/>
            <pc:sldMk cId="3186017669" sldId="260"/>
            <ac:spMk id="3" creationId="{EFBB943C-C9DE-4069-8CF3-FA0BB9D045BE}"/>
          </ac:spMkLst>
        </pc:spChg>
        <pc:spChg chg="mod">
          <ac:chgData name="Gould,Cassidy" userId="d4acaf9b-14b0-4d83-a22c-a5d229d27070" providerId="ADAL" clId="{C1DE0705-05EB-4F08-A282-C5366DB90C5F}" dt="2020-11-12T15:13:04.372" v="132" actId="20577"/>
          <ac:spMkLst>
            <pc:docMk/>
            <pc:sldMk cId="3186017669" sldId="260"/>
            <ac:spMk id="5" creationId="{B1F8BE5C-8DE2-4A0C-BDCB-BE6F261A01FE}"/>
          </ac:spMkLst>
        </pc:spChg>
      </pc:sldChg>
      <pc:sldChg chg="modSp">
        <pc:chgData name="Gould,Cassidy" userId="d4acaf9b-14b0-4d83-a22c-a5d229d27070" providerId="ADAL" clId="{C1DE0705-05EB-4F08-A282-C5366DB90C5F}" dt="2020-11-12T15:08:06.653" v="40" actId="20577"/>
        <pc:sldMkLst>
          <pc:docMk/>
          <pc:sldMk cId="1469951003" sldId="262"/>
        </pc:sldMkLst>
        <pc:spChg chg="mod">
          <ac:chgData name="Gould,Cassidy" userId="d4acaf9b-14b0-4d83-a22c-a5d229d27070" providerId="ADAL" clId="{C1DE0705-05EB-4F08-A282-C5366DB90C5F}" dt="2020-11-12T15:08:03.087" v="33" actId="20577"/>
          <ac:spMkLst>
            <pc:docMk/>
            <pc:sldMk cId="1469951003" sldId="262"/>
            <ac:spMk id="3" creationId="{EFBB943C-C9DE-4069-8CF3-FA0BB9D045BE}"/>
          </ac:spMkLst>
        </pc:spChg>
        <pc:spChg chg="mod">
          <ac:chgData name="Gould,Cassidy" userId="d4acaf9b-14b0-4d83-a22c-a5d229d27070" providerId="ADAL" clId="{C1DE0705-05EB-4F08-A282-C5366DB90C5F}" dt="2020-11-12T15:08:06.653" v="40" actId="20577"/>
          <ac:spMkLst>
            <pc:docMk/>
            <pc:sldMk cId="1469951003" sldId="262"/>
            <ac:spMk id="5" creationId="{B1F8BE5C-8DE2-4A0C-BDCB-BE6F261A01FE}"/>
          </ac:spMkLst>
        </pc:spChg>
      </pc:sldChg>
      <pc:sldChg chg="modSp">
        <pc:chgData name="Gould,Cassidy" userId="d4acaf9b-14b0-4d83-a22c-a5d229d27070" providerId="ADAL" clId="{C1DE0705-05EB-4F08-A282-C5366DB90C5F}" dt="2020-11-12T15:12:03.830" v="102" actId="20577"/>
        <pc:sldMkLst>
          <pc:docMk/>
          <pc:sldMk cId="3739931626" sldId="263"/>
        </pc:sldMkLst>
        <pc:spChg chg="mod">
          <ac:chgData name="Gould,Cassidy" userId="d4acaf9b-14b0-4d83-a22c-a5d229d27070" providerId="ADAL" clId="{C1DE0705-05EB-4F08-A282-C5366DB90C5F}" dt="2020-11-12T15:11:58.117" v="90" actId="20577"/>
          <ac:spMkLst>
            <pc:docMk/>
            <pc:sldMk cId="3739931626" sldId="263"/>
            <ac:spMk id="3" creationId="{EFBB943C-C9DE-4069-8CF3-FA0BB9D045BE}"/>
          </ac:spMkLst>
        </pc:spChg>
        <pc:spChg chg="mod">
          <ac:chgData name="Gould,Cassidy" userId="d4acaf9b-14b0-4d83-a22c-a5d229d27070" providerId="ADAL" clId="{C1DE0705-05EB-4F08-A282-C5366DB90C5F}" dt="2020-11-12T15:12:03.830" v="102" actId="20577"/>
          <ac:spMkLst>
            <pc:docMk/>
            <pc:sldMk cId="3739931626" sldId="263"/>
            <ac:spMk id="5" creationId="{B1F8BE5C-8DE2-4A0C-BDCB-BE6F261A01FE}"/>
          </ac:spMkLst>
        </pc:spChg>
      </pc:sldChg>
      <pc:sldChg chg="modSp">
        <pc:chgData name="Gould,Cassidy" userId="d4acaf9b-14b0-4d83-a22c-a5d229d27070" providerId="ADAL" clId="{C1DE0705-05EB-4F08-A282-C5366DB90C5F}" dt="2020-11-12T15:11:18.586" v="82" actId="20577"/>
        <pc:sldMkLst>
          <pc:docMk/>
          <pc:sldMk cId="1821670144" sldId="264"/>
        </pc:sldMkLst>
        <pc:spChg chg="mod">
          <ac:chgData name="Gould,Cassidy" userId="d4acaf9b-14b0-4d83-a22c-a5d229d27070" providerId="ADAL" clId="{C1DE0705-05EB-4F08-A282-C5366DB90C5F}" dt="2020-11-12T15:11:13.959" v="73" actId="20577"/>
          <ac:spMkLst>
            <pc:docMk/>
            <pc:sldMk cId="1821670144" sldId="264"/>
            <ac:spMk id="3" creationId="{EFBB943C-C9DE-4069-8CF3-FA0BB9D045BE}"/>
          </ac:spMkLst>
        </pc:spChg>
        <pc:spChg chg="mod">
          <ac:chgData name="Gould,Cassidy" userId="d4acaf9b-14b0-4d83-a22c-a5d229d27070" providerId="ADAL" clId="{C1DE0705-05EB-4F08-A282-C5366DB90C5F}" dt="2020-11-12T15:11:18.586" v="82" actId="20577"/>
          <ac:spMkLst>
            <pc:docMk/>
            <pc:sldMk cId="1821670144" sldId="264"/>
            <ac:spMk id="5" creationId="{B1F8BE5C-8DE2-4A0C-BDCB-BE6F261A01FE}"/>
          </ac:spMkLst>
        </pc:spChg>
      </pc:sldChg>
      <pc:sldChg chg="modSp">
        <pc:chgData name="Gould,Cassidy" userId="d4acaf9b-14b0-4d83-a22c-a5d229d27070" providerId="ADAL" clId="{C1DE0705-05EB-4F08-A282-C5366DB90C5F}" dt="2020-11-12T15:11:03.111" v="66" actId="20577"/>
        <pc:sldMkLst>
          <pc:docMk/>
          <pc:sldMk cId="2964349112" sldId="265"/>
        </pc:sldMkLst>
        <pc:spChg chg="mod">
          <ac:chgData name="Gould,Cassidy" userId="d4acaf9b-14b0-4d83-a22c-a5d229d27070" providerId="ADAL" clId="{C1DE0705-05EB-4F08-A282-C5366DB90C5F}" dt="2020-11-12T15:10:59.249" v="59" actId="20577"/>
          <ac:spMkLst>
            <pc:docMk/>
            <pc:sldMk cId="2964349112" sldId="265"/>
            <ac:spMk id="3" creationId="{EFBB943C-C9DE-4069-8CF3-FA0BB9D045BE}"/>
          </ac:spMkLst>
        </pc:spChg>
        <pc:spChg chg="mod">
          <ac:chgData name="Gould,Cassidy" userId="d4acaf9b-14b0-4d83-a22c-a5d229d27070" providerId="ADAL" clId="{C1DE0705-05EB-4F08-A282-C5366DB90C5F}" dt="2020-11-12T15:11:03.111" v="66" actId="20577"/>
          <ac:spMkLst>
            <pc:docMk/>
            <pc:sldMk cId="2964349112" sldId="265"/>
            <ac:spMk id="5" creationId="{B1F8BE5C-8DE2-4A0C-BDCB-BE6F261A01FE}"/>
          </ac:spMkLst>
        </pc:spChg>
      </pc:sldChg>
      <pc:sldChg chg="modSp">
        <pc:chgData name="Gould,Cassidy" userId="d4acaf9b-14b0-4d83-a22c-a5d229d27070" providerId="ADAL" clId="{C1DE0705-05EB-4F08-A282-C5366DB90C5F}" dt="2020-11-12T15:07:57.946" v="26" actId="20577"/>
        <pc:sldMkLst>
          <pc:docMk/>
          <pc:sldMk cId="2914837555" sldId="266"/>
        </pc:sldMkLst>
        <pc:spChg chg="mod">
          <ac:chgData name="Gould,Cassidy" userId="d4acaf9b-14b0-4d83-a22c-a5d229d27070" providerId="ADAL" clId="{C1DE0705-05EB-4F08-A282-C5366DB90C5F}" dt="2020-11-12T15:07:54.754" v="20" actId="20577"/>
          <ac:spMkLst>
            <pc:docMk/>
            <pc:sldMk cId="2914837555" sldId="266"/>
            <ac:spMk id="3" creationId="{EFBB943C-C9DE-4069-8CF3-FA0BB9D045BE}"/>
          </ac:spMkLst>
        </pc:spChg>
        <pc:spChg chg="mod">
          <ac:chgData name="Gould,Cassidy" userId="d4acaf9b-14b0-4d83-a22c-a5d229d27070" providerId="ADAL" clId="{C1DE0705-05EB-4F08-A282-C5366DB90C5F}" dt="2020-11-12T15:07:57.946" v="26" actId="20577"/>
          <ac:spMkLst>
            <pc:docMk/>
            <pc:sldMk cId="2914837555" sldId="266"/>
            <ac:spMk id="5" creationId="{B1F8BE5C-8DE2-4A0C-BDCB-BE6F261A01FE}"/>
          </ac:spMkLst>
        </pc:spChg>
      </pc:sldChg>
      <pc:sldChg chg="modSp">
        <pc:chgData name="Gould,Cassidy" userId="d4acaf9b-14b0-4d83-a22c-a5d229d27070" providerId="ADAL" clId="{C1DE0705-05EB-4F08-A282-C5366DB90C5F}" dt="2020-11-12T15:13:34.987" v="177" actId="20577"/>
        <pc:sldMkLst>
          <pc:docMk/>
          <pc:sldMk cId="1167457572" sldId="268"/>
        </pc:sldMkLst>
        <pc:spChg chg="mod">
          <ac:chgData name="Gould,Cassidy" userId="d4acaf9b-14b0-4d83-a22c-a5d229d27070" providerId="ADAL" clId="{C1DE0705-05EB-4F08-A282-C5366DB90C5F}" dt="2020-11-12T15:13:30.621" v="169" actId="20577"/>
          <ac:spMkLst>
            <pc:docMk/>
            <pc:sldMk cId="1167457572" sldId="268"/>
            <ac:spMk id="3" creationId="{EFBB943C-C9DE-4069-8CF3-FA0BB9D045BE}"/>
          </ac:spMkLst>
        </pc:spChg>
        <pc:spChg chg="mod">
          <ac:chgData name="Gould,Cassidy" userId="d4acaf9b-14b0-4d83-a22c-a5d229d27070" providerId="ADAL" clId="{C1DE0705-05EB-4F08-A282-C5366DB90C5F}" dt="2020-11-12T15:13:34.987" v="177" actId="20577"/>
          <ac:spMkLst>
            <pc:docMk/>
            <pc:sldMk cId="1167457572" sldId="268"/>
            <ac:spMk id="5" creationId="{B1F8BE5C-8DE2-4A0C-BDCB-BE6F261A01FE}"/>
          </ac:spMkLst>
        </pc:spChg>
      </pc:sldChg>
      <pc:sldChg chg="modSp">
        <pc:chgData name="Gould,Cassidy" userId="d4acaf9b-14b0-4d83-a22c-a5d229d27070" providerId="ADAL" clId="{C1DE0705-05EB-4F08-A282-C5366DB90C5F}" dt="2020-11-12T15:13:23.522" v="162" actId="20577"/>
        <pc:sldMkLst>
          <pc:docMk/>
          <pc:sldMk cId="815637987" sldId="269"/>
        </pc:sldMkLst>
        <pc:spChg chg="mod">
          <ac:chgData name="Gould,Cassidy" userId="d4acaf9b-14b0-4d83-a22c-a5d229d27070" providerId="ADAL" clId="{C1DE0705-05EB-4F08-A282-C5366DB90C5F}" dt="2020-11-12T15:13:19.121" v="153" actId="20577"/>
          <ac:spMkLst>
            <pc:docMk/>
            <pc:sldMk cId="815637987" sldId="269"/>
            <ac:spMk id="3" creationId="{EFBB943C-C9DE-4069-8CF3-FA0BB9D045BE}"/>
          </ac:spMkLst>
        </pc:spChg>
        <pc:spChg chg="mod">
          <ac:chgData name="Gould,Cassidy" userId="d4acaf9b-14b0-4d83-a22c-a5d229d27070" providerId="ADAL" clId="{C1DE0705-05EB-4F08-A282-C5366DB90C5F}" dt="2020-11-12T15:13:23.522" v="162" actId="20577"/>
          <ac:spMkLst>
            <pc:docMk/>
            <pc:sldMk cId="815637987" sldId="269"/>
            <ac:spMk id="5" creationId="{B1F8BE5C-8DE2-4A0C-BDCB-BE6F261A01FE}"/>
          </ac:spMkLst>
        </pc:spChg>
      </pc:sldChg>
      <pc:sldChg chg="modSp">
        <pc:chgData name="Gould,Cassidy" userId="d4acaf9b-14b0-4d83-a22c-a5d229d27070" providerId="ADAL" clId="{C1DE0705-05EB-4F08-A282-C5366DB90C5F}" dt="2020-11-12T15:13:13.295" v="147" actId="20577"/>
        <pc:sldMkLst>
          <pc:docMk/>
          <pc:sldMk cId="2956561142" sldId="270"/>
        </pc:sldMkLst>
        <pc:spChg chg="mod">
          <ac:chgData name="Gould,Cassidy" userId="d4acaf9b-14b0-4d83-a22c-a5d229d27070" providerId="ADAL" clId="{C1DE0705-05EB-4F08-A282-C5366DB90C5F}" dt="2020-11-12T15:13:09.813" v="140" actId="20577"/>
          <ac:spMkLst>
            <pc:docMk/>
            <pc:sldMk cId="2956561142" sldId="270"/>
            <ac:spMk id="3" creationId="{EFBB943C-C9DE-4069-8CF3-FA0BB9D045BE}"/>
          </ac:spMkLst>
        </pc:spChg>
        <pc:spChg chg="mod">
          <ac:chgData name="Gould,Cassidy" userId="d4acaf9b-14b0-4d83-a22c-a5d229d27070" providerId="ADAL" clId="{C1DE0705-05EB-4F08-A282-C5366DB90C5F}" dt="2020-11-12T15:13:13.295" v="147" actId="20577"/>
          <ac:spMkLst>
            <pc:docMk/>
            <pc:sldMk cId="2956561142" sldId="270"/>
            <ac:spMk id="5" creationId="{B1F8BE5C-8DE2-4A0C-BDCB-BE6F261A01FE}"/>
          </ac:spMkLst>
        </pc:spChg>
      </pc:sldChg>
      <pc:sldChg chg="modSp">
        <pc:chgData name="Gould,Cassidy" userId="d4acaf9b-14b0-4d83-a22c-a5d229d27070" providerId="ADAL" clId="{C1DE0705-05EB-4F08-A282-C5366DB90C5F}" dt="2020-11-12T15:13:58.139" v="227" actId="20577"/>
        <pc:sldMkLst>
          <pc:docMk/>
          <pc:sldMk cId="787574802" sldId="272"/>
        </pc:sldMkLst>
        <pc:spChg chg="mod">
          <ac:chgData name="Gould,Cassidy" userId="d4acaf9b-14b0-4d83-a22c-a5d229d27070" providerId="ADAL" clId="{C1DE0705-05EB-4F08-A282-C5366DB90C5F}" dt="2020-11-12T15:13:58.139" v="227" actId="20577"/>
          <ac:spMkLst>
            <pc:docMk/>
            <pc:sldMk cId="787574802" sldId="272"/>
            <ac:spMk id="3" creationId="{EFBB943C-C9DE-4069-8CF3-FA0BB9D045B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F1D11B-0D44-4329-AB3B-E348194087D5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FF4DEF-2F8C-4CC8-A3A7-7B8C52C60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6985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FF4DEF-2F8C-4CC8-A3A7-7B8C52C605A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385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8333F-B792-4547-9713-7E183D7212DA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EDCAA-4859-4284-8723-061E70252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567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8333F-B792-4547-9713-7E183D7212DA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EDCAA-4859-4284-8723-061E70252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124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8333F-B792-4547-9713-7E183D7212DA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EDCAA-4859-4284-8723-061E70252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819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8333F-B792-4547-9713-7E183D7212DA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EDCAA-4859-4284-8723-061E70252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643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8333F-B792-4547-9713-7E183D7212DA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EDCAA-4859-4284-8723-061E70252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660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8333F-B792-4547-9713-7E183D7212DA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EDCAA-4859-4284-8723-061E70252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593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8333F-B792-4547-9713-7E183D7212DA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EDCAA-4859-4284-8723-061E70252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680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8333F-B792-4547-9713-7E183D7212DA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EDCAA-4859-4284-8723-061E70252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229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8333F-B792-4547-9713-7E183D7212DA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EDCAA-4859-4284-8723-061E70252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23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8333F-B792-4547-9713-7E183D7212DA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EDCAA-4859-4284-8723-061E70252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245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8333F-B792-4547-9713-7E183D7212DA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EDCAA-4859-4284-8723-061E70252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057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D8333F-B792-4547-9713-7E183D7212DA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EDCAA-4859-4284-8723-061E70252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261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54DFFFBE-876D-4DB2-A984-0B6BF9A6E9C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10" r="11234" b="1883"/>
          <a:stretch/>
        </p:blipFill>
        <p:spPr>
          <a:xfrm>
            <a:off x="4501339" y="-815296"/>
            <a:ext cx="12399897" cy="9810031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BED875-9529-4D86-B6BB-44175424E8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en-US" sz="4800">
                <a:latin typeface="Arial Black" panose="020B0A04020102020204" pitchFamily="34" charset="0"/>
              </a:rPr>
              <a:t>New Hires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79EB1C-BCBD-4695-BEB3-0225055DEB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r>
              <a:rPr lang="en-US" sz="1900" i="1"/>
              <a:t>“Every new friend is a new adventure… the start of more memories.” </a:t>
            </a:r>
          </a:p>
          <a:p>
            <a:pPr algn="l"/>
            <a:r>
              <a:rPr lang="en-US" sz="1900"/>
              <a:t>– Patrick Lindsay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68028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BB943C-C9DE-4069-8CF3-FA0BB9D045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7" y="328613"/>
            <a:ext cx="5157787" cy="82391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Michelle – Downtown Lansing Library Assistant</a:t>
            </a:r>
          </a:p>
        </p:txBody>
      </p:sp>
      <p:pic>
        <p:nvPicPr>
          <p:cNvPr id="7" name="Content Placeholder 6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37DDF274-49C7-4CAD-8261-0986B998B11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301" y="1364107"/>
            <a:ext cx="5197516" cy="4841341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F8BE5C-8DE2-4A0C-BDCB-BE6F261A01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9025" y="328613"/>
            <a:ext cx="5183188" cy="82391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Nicholas – Foster Library Assistant</a:t>
            </a:r>
          </a:p>
        </p:txBody>
      </p:sp>
      <p:pic>
        <p:nvPicPr>
          <p:cNvPr id="9" name="Content Placeholder 8" descr="A picture containing book, shelf, indoor, stack&#10;&#10;Description automatically generated">
            <a:extLst>
              <a:ext uri="{FF2B5EF4-FFF2-40B4-BE49-F238E27FC236}">
                <a16:creationId xmlns:a16="http://schemas.microsoft.com/office/drawing/2014/main" id="{CB563F53-992D-4AA6-BAE2-6699E8E54412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11984" y="1969275"/>
            <a:ext cx="4841340" cy="3631005"/>
          </a:xfr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B29D86B1-837D-426F-A6AB-343A44DB1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359525"/>
            <a:ext cx="12192000" cy="385759"/>
          </a:xfrm>
          <a:solidFill>
            <a:schemeClr val="accent2"/>
          </a:solidFill>
        </p:spPr>
        <p:txBody>
          <a:bodyPr>
            <a:noAutofit/>
          </a:bodyPr>
          <a:lstStyle/>
          <a:p>
            <a:pPr algn="ctr"/>
            <a:r>
              <a:rPr lang="en-US" sz="2150" dirty="0">
                <a:solidFill>
                  <a:schemeClr val="bg1"/>
                </a:solidFill>
              </a:rPr>
              <a:t>NEW HIRES • NEW HIRES • NEW HIRES • NEW HIRES • NEW HIRES • NEW HIRES • NEW HIRES • NEW HIRES </a:t>
            </a:r>
          </a:p>
        </p:txBody>
      </p:sp>
    </p:spTree>
    <p:extLst>
      <p:ext uri="{BB962C8B-B14F-4D97-AF65-F5344CB8AC3E}">
        <p14:creationId xmlns:p14="http://schemas.microsoft.com/office/powerpoint/2010/main" val="31860176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BB943C-C9DE-4069-8CF3-FA0BB9D045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7" y="313623"/>
            <a:ext cx="5157787" cy="82391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Rob – Mason Library Assistant </a:t>
            </a:r>
          </a:p>
        </p:txBody>
      </p:sp>
      <p:pic>
        <p:nvPicPr>
          <p:cNvPr id="7" name="Content Placeholder 6" descr="A close up of a person in glasses looking at the camera&#10;&#10;Description automatically generated">
            <a:extLst>
              <a:ext uri="{FF2B5EF4-FFF2-40B4-BE49-F238E27FC236}">
                <a16:creationId xmlns:a16="http://schemas.microsoft.com/office/drawing/2014/main" id="{E4E27EE5-96A4-488E-A6A7-3E64342939B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5114" y="1301029"/>
            <a:ext cx="3666474" cy="4888633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F8BE5C-8DE2-4A0C-BDCB-BE6F261A01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9025" y="328613"/>
            <a:ext cx="5183188" cy="82391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Samantha – Haslett Library Assistant</a:t>
            </a:r>
          </a:p>
        </p:txBody>
      </p:sp>
      <p:pic>
        <p:nvPicPr>
          <p:cNvPr id="9" name="Content Placeholder 8" descr="A person wearing glasses and smiling at the camera&#10;&#10;Description automatically generated">
            <a:extLst>
              <a:ext uri="{FF2B5EF4-FFF2-40B4-BE49-F238E27FC236}">
                <a16:creationId xmlns:a16="http://schemas.microsoft.com/office/drawing/2014/main" id="{CFC4B40A-1842-480E-84A3-484C682708CC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561" y="1301029"/>
            <a:ext cx="3673607" cy="4888634"/>
          </a:xfr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C00C363-61D6-4296-9F00-795FBBF80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359525"/>
            <a:ext cx="12192000" cy="385759"/>
          </a:xfrm>
          <a:solidFill>
            <a:schemeClr val="accent2"/>
          </a:solidFill>
        </p:spPr>
        <p:txBody>
          <a:bodyPr>
            <a:noAutofit/>
          </a:bodyPr>
          <a:lstStyle/>
          <a:p>
            <a:pPr algn="ctr"/>
            <a:r>
              <a:rPr lang="en-US" sz="2150" dirty="0">
                <a:solidFill>
                  <a:schemeClr val="bg1"/>
                </a:solidFill>
              </a:rPr>
              <a:t>NEW HIRES • NEW HIRES • NEW HIRES • NEW HIRES • NEW HIRES • NEW HIRES • NEW HIRES • NEW HIRES </a:t>
            </a:r>
          </a:p>
        </p:txBody>
      </p:sp>
    </p:spTree>
    <p:extLst>
      <p:ext uri="{BB962C8B-B14F-4D97-AF65-F5344CB8AC3E}">
        <p14:creationId xmlns:p14="http://schemas.microsoft.com/office/powerpoint/2010/main" val="29565611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BB943C-C9DE-4069-8CF3-FA0BB9D045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7" y="313623"/>
            <a:ext cx="5157787" cy="82391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Samira – Okemos Library Clerk </a:t>
            </a:r>
          </a:p>
        </p:txBody>
      </p:sp>
      <p:pic>
        <p:nvPicPr>
          <p:cNvPr id="7" name="Content Placeholder 6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E7189FAB-9EFA-448C-A75A-A59BDC0126A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133" y="1311961"/>
            <a:ext cx="3922375" cy="4877701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F8BE5C-8DE2-4A0C-BDCB-BE6F261A01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9025" y="328613"/>
            <a:ext cx="5183188" cy="82391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Suzanna – Downtown Lansing Library Assistant </a:t>
            </a:r>
          </a:p>
        </p:txBody>
      </p:sp>
      <p:pic>
        <p:nvPicPr>
          <p:cNvPr id="9" name="Content Placeholder 8" descr="A person standing in front of a window&#10;&#10;Description automatically generated">
            <a:extLst>
              <a:ext uri="{FF2B5EF4-FFF2-40B4-BE49-F238E27FC236}">
                <a16:creationId xmlns:a16="http://schemas.microsoft.com/office/drawing/2014/main" id="{74B80564-FEEE-41E0-92C0-2D313B82667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0293" y="1306513"/>
            <a:ext cx="2748027" cy="4887562"/>
          </a:xfr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6627ED2-9163-4E5D-807C-08AF2DD79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359525"/>
            <a:ext cx="12192000" cy="385759"/>
          </a:xfrm>
          <a:solidFill>
            <a:schemeClr val="accent2"/>
          </a:solidFill>
        </p:spPr>
        <p:txBody>
          <a:bodyPr>
            <a:noAutofit/>
          </a:bodyPr>
          <a:lstStyle/>
          <a:p>
            <a:pPr algn="ctr"/>
            <a:r>
              <a:rPr lang="en-US" sz="2150" dirty="0">
                <a:solidFill>
                  <a:schemeClr val="bg1"/>
                </a:solidFill>
              </a:rPr>
              <a:t>NEW HIRES • NEW HIRES • NEW HIRES • NEW HIRES • NEW HIRES • NEW HIRES • NEW HIRES • NEW HIRES </a:t>
            </a:r>
          </a:p>
        </p:txBody>
      </p:sp>
    </p:spTree>
    <p:extLst>
      <p:ext uri="{BB962C8B-B14F-4D97-AF65-F5344CB8AC3E}">
        <p14:creationId xmlns:p14="http://schemas.microsoft.com/office/powerpoint/2010/main" val="8156379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BB943C-C9DE-4069-8CF3-FA0BB9D045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7" y="328613"/>
            <a:ext cx="5157787" cy="82391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Terence – Webberville Library Assistant </a:t>
            </a:r>
          </a:p>
        </p:txBody>
      </p:sp>
      <p:pic>
        <p:nvPicPr>
          <p:cNvPr id="7" name="Content Placeholder 6" descr="A person standing in front of a book shelf&#10;&#10;Description automatically generated">
            <a:extLst>
              <a:ext uri="{FF2B5EF4-FFF2-40B4-BE49-F238E27FC236}">
                <a16:creationId xmlns:a16="http://schemas.microsoft.com/office/drawing/2014/main" id="{B01412F3-1EC6-4DD3-89D3-11629A50B74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576" y="1278527"/>
            <a:ext cx="4415766" cy="4911135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F8BE5C-8DE2-4A0C-BDCB-BE6F261A01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9025" y="328613"/>
            <a:ext cx="5183188" cy="82391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Tom – Haslett Head Librarian</a:t>
            </a:r>
          </a:p>
        </p:txBody>
      </p:sp>
      <p:pic>
        <p:nvPicPr>
          <p:cNvPr id="9" name="Content Placeholder 8" descr="A person wearing a suit and tie smiling at the camera&#10;&#10;Description automatically generated">
            <a:extLst>
              <a:ext uri="{FF2B5EF4-FFF2-40B4-BE49-F238E27FC236}">
                <a16:creationId xmlns:a16="http://schemas.microsoft.com/office/drawing/2014/main" id="{A4405986-F444-42CB-B5A4-5722AEE6088C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4654" y="1272997"/>
            <a:ext cx="3933333" cy="4916666"/>
          </a:xfr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33C5484-7265-4F66-83C3-A9050B168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359525"/>
            <a:ext cx="12192000" cy="385759"/>
          </a:xfrm>
          <a:solidFill>
            <a:schemeClr val="accent2"/>
          </a:solidFill>
        </p:spPr>
        <p:txBody>
          <a:bodyPr>
            <a:noAutofit/>
          </a:bodyPr>
          <a:lstStyle/>
          <a:p>
            <a:pPr algn="ctr"/>
            <a:r>
              <a:rPr lang="en-US" sz="2150" dirty="0">
                <a:solidFill>
                  <a:schemeClr val="bg1"/>
                </a:solidFill>
              </a:rPr>
              <a:t>NEW HIRES • NEW HIRES • NEW HIRES • NEW HIRES • NEW HIRES • NEW HIRES • NEW HIRES • NEW HIRES </a:t>
            </a:r>
          </a:p>
        </p:txBody>
      </p:sp>
    </p:spTree>
    <p:extLst>
      <p:ext uri="{BB962C8B-B14F-4D97-AF65-F5344CB8AC3E}">
        <p14:creationId xmlns:p14="http://schemas.microsoft.com/office/powerpoint/2010/main" val="11674575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BB943C-C9DE-4069-8CF3-FA0BB9D045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7" y="328614"/>
            <a:ext cx="4319067" cy="5226026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Clare</a:t>
            </a:r>
          </a:p>
          <a:p>
            <a:r>
              <a:rPr lang="en-US" b="0" dirty="0">
                <a:solidFill>
                  <a:schemeClr val="bg1"/>
                </a:solidFill>
              </a:rPr>
              <a:t>– Foster Library Page</a:t>
            </a:r>
          </a:p>
          <a:p>
            <a:r>
              <a:rPr lang="en-US" sz="2800" dirty="0" err="1">
                <a:solidFill>
                  <a:schemeClr val="bg1"/>
                </a:solidFill>
              </a:rPr>
              <a:t>Divya</a:t>
            </a:r>
            <a:endParaRPr lang="en-US" sz="2800" dirty="0">
              <a:solidFill>
                <a:schemeClr val="bg1"/>
              </a:solidFill>
            </a:endParaRPr>
          </a:p>
          <a:p>
            <a:r>
              <a:rPr lang="en-US" b="0" dirty="0">
                <a:solidFill>
                  <a:schemeClr val="bg1"/>
                </a:solidFill>
              </a:rPr>
              <a:t>– Holt-Delhi Lansing Library Page</a:t>
            </a:r>
          </a:p>
          <a:p>
            <a:r>
              <a:rPr lang="en-US" sz="2800" dirty="0" err="1">
                <a:solidFill>
                  <a:schemeClr val="bg1"/>
                </a:solidFill>
              </a:rPr>
              <a:t>Jyrese</a:t>
            </a:r>
            <a:endParaRPr lang="en-US" sz="2800" dirty="0">
              <a:solidFill>
                <a:schemeClr val="bg1"/>
              </a:solidFill>
            </a:endParaRPr>
          </a:p>
          <a:p>
            <a:r>
              <a:rPr lang="en-US" b="0" dirty="0">
                <a:solidFill>
                  <a:schemeClr val="bg1"/>
                </a:solidFill>
              </a:rPr>
              <a:t>– South Lansing Library Page</a:t>
            </a:r>
          </a:p>
          <a:p>
            <a:r>
              <a:rPr lang="en-US" sz="2800" dirty="0" err="1">
                <a:solidFill>
                  <a:schemeClr val="bg1"/>
                </a:solidFill>
              </a:rPr>
              <a:t>Mekie</a:t>
            </a:r>
            <a:endParaRPr lang="en-US" sz="2800" dirty="0">
              <a:solidFill>
                <a:schemeClr val="bg1"/>
              </a:solidFill>
            </a:endParaRPr>
          </a:p>
          <a:p>
            <a:r>
              <a:rPr lang="en-US" b="0" dirty="0">
                <a:solidFill>
                  <a:schemeClr val="bg1"/>
                </a:solidFill>
              </a:rPr>
              <a:t>– South Lansing Library Page</a:t>
            </a:r>
          </a:p>
          <a:p>
            <a:r>
              <a:rPr lang="en-US" sz="2800" dirty="0">
                <a:solidFill>
                  <a:schemeClr val="bg1"/>
                </a:solidFill>
              </a:rPr>
              <a:t>Neal</a:t>
            </a:r>
          </a:p>
          <a:p>
            <a:r>
              <a:rPr lang="en-US" b="0" dirty="0">
                <a:solidFill>
                  <a:schemeClr val="bg1"/>
                </a:solidFill>
              </a:rPr>
              <a:t> – Holt-Delhi Library Clerk</a:t>
            </a:r>
          </a:p>
          <a:p>
            <a:r>
              <a:rPr lang="en-US" sz="2800" dirty="0">
                <a:solidFill>
                  <a:schemeClr val="bg1"/>
                </a:solidFill>
              </a:rPr>
              <a:t>Patricia</a:t>
            </a:r>
          </a:p>
          <a:p>
            <a:r>
              <a:rPr lang="en-US" b="0" dirty="0">
                <a:solidFill>
                  <a:schemeClr val="bg1"/>
                </a:solidFill>
              </a:rPr>
              <a:t>– Williamston Library Page</a:t>
            </a:r>
          </a:p>
        </p:txBody>
      </p:sp>
      <p:pic>
        <p:nvPicPr>
          <p:cNvPr id="13" name="Content Placeholder 12" descr="A cat sitting on top of a book shelf&#10;&#10;Description automatically generated">
            <a:extLst>
              <a:ext uri="{FF2B5EF4-FFF2-40B4-BE49-F238E27FC236}">
                <a16:creationId xmlns:a16="http://schemas.microsoft.com/office/drawing/2014/main" id="{FAEF7A5D-ED40-459D-8F76-849FB35D4306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" r="12121"/>
          <a:stretch/>
        </p:blipFill>
        <p:spPr>
          <a:xfrm>
            <a:off x="5158854" y="498475"/>
            <a:ext cx="6632812" cy="5052896"/>
          </a:xfr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CE5C12DB-4520-4D11-B629-43E968B57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359525"/>
            <a:ext cx="12192000" cy="385759"/>
          </a:xfrm>
          <a:solidFill>
            <a:schemeClr val="accent2"/>
          </a:solidFill>
        </p:spPr>
        <p:txBody>
          <a:bodyPr>
            <a:noAutofit/>
          </a:bodyPr>
          <a:lstStyle/>
          <a:p>
            <a:pPr algn="ctr"/>
            <a:r>
              <a:rPr lang="en-US" sz="2150" dirty="0">
                <a:solidFill>
                  <a:schemeClr val="bg1"/>
                </a:solidFill>
              </a:rPr>
              <a:t>NEW HIRES • NEW HIRES • NEW HIRES • NEW HIRES • NEW HIRES • NEW HIRES • NEW HIRES • NEW HIRES </a:t>
            </a:r>
          </a:p>
        </p:txBody>
      </p:sp>
    </p:spTree>
    <p:extLst>
      <p:ext uri="{BB962C8B-B14F-4D97-AF65-F5344CB8AC3E}">
        <p14:creationId xmlns:p14="http://schemas.microsoft.com/office/powerpoint/2010/main" val="787574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BB943C-C9DE-4069-8CF3-FA0BB9D045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7" y="328613"/>
            <a:ext cx="5157787" cy="82391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Adriana – Downtown Lansing Library Assistant</a:t>
            </a:r>
          </a:p>
        </p:txBody>
      </p:sp>
      <p:pic>
        <p:nvPicPr>
          <p:cNvPr id="8" name="Content Placeholder 7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55310F0B-6E32-41DF-9C90-B0F00BA6EB0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674" y="1386247"/>
            <a:ext cx="3438525" cy="458470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F8BE5C-8DE2-4A0C-BDCB-BE6F261A01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9025" y="328613"/>
            <a:ext cx="5183188" cy="82391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Alexandria – Okemos Library Clerk</a:t>
            </a:r>
          </a:p>
        </p:txBody>
      </p:sp>
      <p:pic>
        <p:nvPicPr>
          <p:cNvPr id="10" name="Content Placeholder 9" descr="A person sitting on a bench in front of a body of water&#10;&#10;Description automatically generated">
            <a:extLst>
              <a:ext uri="{FF2B5EF4-FFF2-40B4-BE49-F238E27FC236}">
                <a16:creationId xmlns:a16="http://schemas.microsoft.com/office/drawing/2014/main" id="{74C70375-375B-4643-B9F0-FF5A54841EB0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385529"/>
            <a:ext cx="5183188" cy="4585418"/>
          </a:xfr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DC9C1FE-7523-4B3F-B7B3-9F9BB24E0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359525"/>
            <a:ext cx="12192000" cy="385759"/>
          </a:xfrm>
          <a:solidFill>
            <a:schemeClr val="accent2"/>
          </a:solidFill>
        </p:spPr>
        <p:txBody>
          <a:bodyPr>
            <a:noAutofit/>
          </a:bodyPr>
          <a:lstStyle/>
          <a:p>
            <a:pPr algn="ctr"/>
            <a:r>
              <a:rPr lang="en-US" sz="2150" dirty="0">
                <a:solidFill>
                  <a:schemeClr val="bg1"/>
                </a:solidFill>
              </a:rPr>
              <a:t>NEW HIRES • NEW HIRES • NEW HIRES • NEW HIRES • NEW HIRES • NEW HIRES • NEW HIRES • NEW HIRES </a:t>
            </a:r>
          </a:p>
        </p:txBody>
      </p:sp>
    </p:spTree>
    <p:extLst>
      <p:ext uri="{BB962C8B-B14F-4D97-AF65-F5344CB8AC3E}">
        <p14:creationId xmlns:p14="http://schemas.microsoft.com/office/powerpoint/2010/main" val="2887099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BB943C-C9DE-4069-8CF3-FA0BB9D045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7" y="313623"/>
            <a:ext cx="5157787" cy="82391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Amanda – Webberville Head Librarian</a:t>
            </a:r>
          </a:p>
        </p:txBody>
      </p:sp>
      <p:pic>
        <p:nvPicPr>
          <p:cNvPr id="7" name="Content Placeholder 6" descr="A person posing for a picture&#10;&#10;Description automatically generated">
            <a:extLst>
              <a:ext uri="{FF2B5EF4-FFF2-40B4-BE49-F238E27FC236}">
                <a16:creationId xmlns:a16="http://schemas.microsoft.com/office/drawing/2014/main" id="{B9BC2ED4-24B8-4C21-990B-6080C5612CE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2978" y="1166813"/>
            <a:ext cx="4011406" cy="502285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F8BE5C-8DE2-4A0C-BDCB-BE6F261A01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9025" y="328613"/>
            <a:ext cx="5183188" cy="82391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Angela – Dansville Library Assistant </a:t>
            </a:r>
          </a:p>
        </p:txBody>
      </p:sp>
      <p:pic>
        <p:nvPicPr>
          <p:cNvPr id="9" name="Content Placeholder 8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C845C6EA-6405-4585-9C94-01A5FC6E9CA7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4654" y="1166813"/>
            <a:ext cx="4018280" cy="5022850"/>
          </a:xfr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13877319-9E05-4772-BA21-C2CC87AC6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359525"/>
            <a:ext cx="12192000" cy="385759"/>
          </a:xfrm>
          <a:solidFill>
            <a:schemeClr val="accent2"/>
          </a:solidFill>
        </p:spPr>
        <p:txBody>
          <a:bodyPr>
            <a:noAutofit/>
          </a:bodyPr>
          <a:lstStyle/>
          <a:p>
            <a:pPr algn="ctr"/>
            <a:r>
              <a:rPr lang="en-US" sz="2150" dirty="0">
                <a:solidFill>
                  <a:schemeClr val="bg1"/>
                </a:solidFill>
              </a:rPr>
              <a:t>NEW HIRES • NEW HIRES • NEW HIRES • NEW HIRES • NEW HIRES • NEW HIRES • NEW HIRES • NEW HIRES </a:t>
            </a:r>
          </a:p>
        </p:txBody>
      </p:sp>
    </p:spTree>
    <p:extLst>
      <p:ext uri="{BB962C8B-B14F-4D97-AF65-F5344CB8AC3E}">
        <p14:creationId xmlns:p14="http://schemas.microsoft.com/office/powerpoint/2010/main" val="2914837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BB943C-C9DE-4069-8CF3-FA0BB9D045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7" y="328613"/>
            <a:ext cx="5157787" cy="82391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Carrie – Foster Library Assistant</a:t>
            </a:r>
          </a:p>
        </p:txBody>
      </p:sp>
      <p:pic>
        <p:nvPicPr>
          <p:cNvPr id="7" name="Content Placeholder 6" descr="A person holding a dog&#10;&#10;Description automatically generated">
            <a:extLst>
              <a:ext uri="{FF2B5EF4-FFF2-40B4-BE49-F238E27FC236}">
                <a16:creationId xmlns:a16="http://schemas.microsoft.com/office/drawing/2014/main" id="{8A67AAFA-1DF0-4B25-A933-02EA2257482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860" y="1166813"/>
            <a:ext cx="3773643" cy="502285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F8BE5C-8DE2-4A0C-BDCB-BE6F261A01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9025" y="328613"/>
            <a:ext cx="5183188" cy="82391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Christa – Okemos Library Page</a:t>
            </a:r>
          </a:p>
        </p:txBody>
      </p:sp>
      <p:pic>
        <p:nvPicPr>
          <p:cNvPr id="9" name="Content Placeholder 8" descr="A person wearing glasses and smiling at the camera&#10;&#10;Description automatically generated">
            <a:extLst>
              <a:ext uri="{FF2B5EF4-FFF2-40B4-BE49-F238E27FC236}">
                <a16:creationId xmlns:a16="http://schemas.microsoft.com/office/drawing/2014/main" id="{E73BE026-A488-4501-9879-D37DAEBCDC05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557638"/>
            <a:ext cx="5183188" cy="4241199"/>
          </a:xfr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D7A9865-924C-4954-B21B-42084CF0F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359525"/>
            <a:ext cx="12192000" cy="385759"/>
          </a:xfrm>
          <a:solidFill>
            <a:schemeClr val="accent2"/>
          </a:solidFill>
        </p:spPr>
        <p:txBody>
          <a:bodyPr>
            <a:noAutofit/>
          </a:bodyPr>
          <a:lstStyle/>
          <a:p>
            <a:pPr algn="ctr"/>
            <a:r>
              <a:rPr lang="en-US" sz="2150" dirty="0">
                <a:solidFill>
                  <a:schemeClr val="bg1"/>
                </a:solidFill>
              </a:rPr>
              <a:t>NEW HIRES • NEW HIRES • NEW HIRES • NEW HIRES • NEW HIRES • NEW HIRES • NEW HIRES • NEW HIRES </a:t>
            </a:r>
          </a:p>
        </p:txBody>
      </p:sp>
    </p:spTree>
    <p:extLst>
      <p:ext uri="{BB962C8B-B14F-4D97-AF65-F5344CB8AC3E}">
        <p14:creationId xmlns:p14="http://schemas.microsoft.com/office/powerpoint/2010/main" val="1469951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BB943C-C9DE-4069-8CF3-FA0BB9D045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7" y="328613"/>
            <a:ext cx="5157787" cy="82391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Christy – Haslett Library Clerk </a:t>
            </a:r>
          </a:p>
        </p:txBody>
      </p:sp>
      <p:pic>
        <p:nvPicPr>
          <p:cNvPr id="7" name="Content Placeholder 6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22004C12-544F-4CF9-86E2-F0C7680D4A5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701" y="1207768"/>
            <a:ext cx="3583360" cy="4919655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F8BE5C-8DE2-4A0C-BDCB-BE6F261A01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9025" y="328613"/>
            <a:ext cx="5183188" cy="82391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Colin – Downtown Lansing Library Assistant</a:t>
            </a:r>
          </a:p>
        </p:txBody>
      </p:sp>
      <p:pic>
        <p:nvPicPr>
          <p:cNvPr id="9" name="Content Placeholder 8" descr="A smiling young person taking a selfie&#10;&#10;Description automatically generated">
            <a:extLst>
              <a:ext uri="{FF2B5EF4-FFF2-40B4-BE49-F238E27FC236}">
                <a16:creationId xmlns:a16="http://schemas.microsoft.com/office/drawing/2014/main" id="{590DCC97-CBC3-44C9-AA2F-01A0947F3DAA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5286" y="1207768"/>
            <a:ext cx="3695515" cy="4919655"/>
          </a:xfr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C5A8831-39A5-42DD-B181-9ED4BD303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359525"/>
            <a:ext cx="12192000" cy="385759"/>
          </a:xfrm>
          <a:solidFill>
            <a:schemeClr val="accent2"/>
          </a:solidFill>
        </p:spPr>
        <p:txBody>
          <a:bodyPr>
            <a:noAutofit/>
          </a:bodyPr>
          <a:lstStyle/>
          <a:p>
            <a:pPr algn="ctr"/>
            <a:r>
              <a:rPr lang="en-US" sz="2150" dirty="0">
                <a:solidFill>
                  <a:schemeClr val="bg1"/>
                </a:solidFill>
              </a:rPr>
              <a:t>NEW HIRES • NEW HIRES • NEW HIRES • NEW HIRES • NEW HIRES • NEW HIRES • NEW HIRES • NEW HIRES </a:t>
            </a:r>
          </a:p>
        </p:txBody>
      </p:sp>
    </p:spTree>
    <p:extLst>
      <p:ext uri="{BB962C8B-B14F-4D97-AF65-F5344CB8AC3E}">
        <p14:creationId xmlns:p14="http://schemas.microsoft.com/office/powerpoint/2010/main" val="278081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BB943C-C9DE-4069-8CF3-FA0BB9D045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7" y="328613"/>
            <a:ext cx="5157787" cy="82391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David – Haslett Library Clerk </a:t>
            </a:r>
          </a:p>
        </p:txBody>
      </p:sp>
      <p:pic>
        <p:nvPicPr>
          <p:cNvPr id="7" name="Content Placeholder 6" descr="A person standing in front of a fence&#10;&#10;Description automatically generated">
            <a:extLst>
              <a:ext uri="{FF2B5EF4-FFF2-40B4-BE49-F238E27FC236}">
                <a16:creationId xmlns:a16="http://schemas.microsoft.com/office/drawing/2014/main" id="{62CC4363-1FB8-41EA-880D-E78CEC3022A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1475282"/>
            <a:ext cx="5157787" cy="4405912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F8BE5C-8DE2-4A0C-BDCB-BE6F261A01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9025" y="328613"/>
            <a:ext cx="5183188" cy="82391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Josie – Williamston Library Assistant</a:t>
            </a:r>
          </a:p>
        </p:txBody>
      </p:sp>
      <p:pic>
        <p:nvPicPr>
          <p:cNvPr id="9" name="Content Placeholder 8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1184270A-1FBC-4E4F-98CF-6CCCDDDE475C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0225" y="1166813"/>
            <a:ext cx="3767137" cy="5022850"/>
          </a:xfr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C61F7DB-4FF2-4236-922A-C859C963C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359525"/>
            <a:ext cx="12192000" cy="385759"/>
          </a:xfrm>
          <a:solidFill>
            <a:schemeClr val="accent2"/>
          </a:solidFill>
        </p:spPr>
        <p:txBody>
          <a:bodyPr>
            <a:noAutofit/>
          </a:bodyPr>
          <a:lstStyle/>
          <a:p>
            <a:pPr algn="ctr"/>
            <a:r>
              <a:rPr lang="en-US" sz="2150" dirty="0">
                <a:solidFill>
                  <a:schemeClr val="bg1"/>
                </a:solidFill>
              </a:rPr>
              <a:t>NEW HIRES • NEW HIRES • NEW HIRES • NEW HIRES • NEW HIRES • NEW HIRES • NEW HIRES • NEW HIRES </a:t>
            </a:r>
          </a:p>
        </p:txBody>
      </p:sp>
    </p:spTree>
    <p:extLst>
      <p:ext uri="{BB962C8B-B14F-4D97-AF65-F5344CB8AC3E}">
        <p14:creationId xmlns:p14="http://schemas.microsoft.com/office/powerpoint/2010/main" val="2964349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BB943C-C9DE-4069-8CF3-FA0BB9D045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7" y="328613"/>
            <a:ext cx="5157787" cy="82391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Julie – Aurelius Library Assistant </a:t>
            </a:r>
          </a:p>
        </p:txBody>
      </p:sp>
      <p:pic>
        <p:nvPicPr>
          <p:cNvPr id="7" name="Content Placeholder 6" descr="A close up of a person&#10;&#10;Description automatically generated">
            <a:extLst>
              <a:ext uri="{FF2B5EF4-FFF2-40B4-BE49-F238E27FC236}">
                <a16:creationId xmlns:a16="http://schemas.microsoft.com/office/drawing/2014/main" id="{A6AA780F-EF10-4B27-B6F9-7E7A956C7F4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140" y="1166813"/>
            <a:ext cx="4883083" cy="502285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F8BE5C-8DE2-4A0C-BDCB-BE6F261A01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9025" y="328613"/>
            <a:ext cx="5183188" cy="82391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Marcus – Downtown Lansing Library Page</a:t>
            </a:r>
          </a:p>
        </p:txBody>
      </p:sp>
      <p:pic>
        <p:nvPicPr>
          <p:cNvPr id="9" name="Content Placeholder 8" descr="A person wearing a hat&#10;&#10;Description automatically generated">
            <a:extLst>
              <a:ext uri="{FF2B5EF4-FFF2-40B4-BE49-F238E27FC236}">
                <a16:creationId xmlns:a16="http://schemas.microsoft.com/office/drawing/2014/main" id="{C4E50A0C-BF01-4129-A58E-C6D08CB26D6D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0225" y="1166813"/>
            <a:ext cx="3767137" cy="5022850"/>
          </a:xfr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DADDD97-B036-4643-8E61-2C30E9EEE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359525"/>
            <a:ext cx="12192000" cy="385759"/>
          </a:xfrm>
          <a:solidFill>
            <a:schemeClr val="accent2"/>
          </a:solidFill>
        </p:spPr>
        <p:txBody>
          <a:bodyPr>
            <a:noAutofit/>
          </a:bodyPr>
          <a:lstStyle/>
          <a:p>
            <a:pPr algn="ctr"/>
            <a:r>
              <a:rPr lang="en-US" sz="2150" dirty="0">
                <a:solidFill>
                  <a:schemeClr val="bg1"/>
                </a:solidFill>
              </a:rPr>
              <a:t>NEW HIRES • NEW HIRES • NEW HIRES • NEW HIRES • NEW HIRES • NEW HIRES • NEW HIRES • NEW HIRES </a:t>
            </a:r>
          </a:p>
        </p:txBody>
      </p:sp>
    </p:spTree>
    <p:extLst>
      <p:ext uri="{BB962C8B-B14F-4D97-AF65-F5344CB8AC3E}">
        <p14:creationId xmlns:p14="http://schemas.microsoft.com/office/powerpoint/2010/main" val="18216701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BB943C-C9DE-4069-8CF3-FA0BB9D045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7" y="313623"/>
            <a:ext cx="5157787" cy="82391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Mary – Holt-Delhi Library Clerk</a:t>
            </a:r>
          </a:p>
        </p:txBody>
      </p:sp>
      <p:pic>
        <p:nvPicPr>
          <p:cNvPr id="7" name="Content Placeholder 6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C6A6F165-0E6D-43A2-BB7D-6DF26ABEB2A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549" y="1166813"/>
            <a:ext cx="4144265" cy="502285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F8BE5C-8DE2-4A0C-BDCB-BE6F261A01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9025" y="328613"/>
            <a:ext cx="5183188" cy="82391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Meaghan – Okemos Library Clerk </a:t>
            </a:r>
          </a:p>
        </p:txBody>
      </p:sp>
      <p:pic>
        <p:nvPicPr>
          <p:cNvPr id="9" name="Content Placeholder 8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BB2A9148-9154-4761-8D37-90319716ADD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2369" y="1166813"/>
            <a:ext cx="5022850" cy="5022850"/>
          </a:xfr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1C2DEE35-B9D7-4365-90AC-92729336F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359525"/>
            <a:ext cx="12192000" cy="385759"/>
          </a:xfrm>
          <a:solidFill>
            <a:schemeClr val="accent2"/>
          </a:solidFill>
        </p:spPr>
        <p:txBody>
          <a:bodyPr>
            <a:noAutofit/>
          </a:bodyPr>
          <a:lstStyle/>
          <a:p>
            <a:pPr algn="ctr"/>
            <a:r>
              <a:rPr lang="en-US" sz="2150" dirty="0">
                <a:solidFill>
                  <a:schemeClr val="bg1"/>
                </a:solidFill>
              </a:rPr>
              <a:t>NEW HIRES • NEW HIRES • NEW HIRES • NEW HIRES • NEW HIRES • NEW HIRES • NEW HIRES • NEW HIRES </a:t>
            </a:r>
          </a:p>
        </p:txBody>
      </p:sp>
    </p:spTree>
    <p:extLst>
      <p:ext uri="{BB962C8B-B14F-4D97-AF65-F5344CB8AC3E}">
        <p14:creationId xmlns:p14="http://schemas.microsoft.com/office/powerpoint/2010/main" val="37399316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BB943C-C9DE-4069-8CF3-FA0BB9D045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7" y="313623"/>
            <a:ext cx="5157787" cy="82391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Michael – Operations Director </a:t>
            </a:r>
          </a:p>
        </p:txBody>
      </p:sp>
      <p:pic>
        <p:nvPicPr>
          <p:cNvPr id="7" name="Content Placeholder 6" descr="A person looking at the camera&#10;&#10;Description automatically generated">
            <a:extLst>
              <a:ext uri="{FF2B5EF4-FFF2-40B4-BE49-F238E27FC236}">
                <a16:creationId xmlns:a16="http://schemas.microsoft.com/office/drawing/2014/main" id="{1E02D1F9-C305-4BB4-A32B-C390E28517F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39788" y="1736009"/>
            <a:ext cx="5157787" cy="3884458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F8BE5C-8DE2-4A0C-BDCB-BE6F261A01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9025" y="328613"/>
            <a:ext cx="5183188" cy="82391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Michelle – Okemos Library Page </a:t>
            </a:r>
          </a:p>
        </p:txBody>
      </p:sp>
      <p:pic>
        <p:nvPicPr>
          <p:cNvPr id="9" name="Content Placeholder 8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5056011A-3E1F-49AE-9BDF-D543F002CBE0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759" y="1736009"/>
            <a:ext cx="3329115" cy="3888017"/>
          </a:xfr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A0CA96C3-5065-4AD9-9FD6-68A8DF56E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359525"/>
            <a:ext cx="12192000" cy="385759"/>
          </a:xfrm>
          <a:solidFill>
            <a:schemeClr val="accent2"/>
          </a:solidFill>
        </p:spPr>
        <p:txBody>
          <a:bodyPr>
            <a:noAutofit/>
          </a:bodyPr>
          <a:lstStyle/>
          <a:p>
            <a:pPr algn="ctr"/>
            <a:r>
              <a:rPr lang="en-US" sz="2150" dirty="0">
                <a:solidFill>
                  <a:schemeClr val="bg1"/>
                </a:solidFill>
              </a:rPr>
              <a:t>NEW HIRES • NEW HIRES • NEW HIRES • NEW HIRES • NEW HIRES • NEW HIRES • NEW HIRES • NEW HIRES </a:t>
            </a:r>
          </a:p>
        </p:txBody>
      </p:sp>
    </p:spTree>
    <p:extLst>
      <p:ext uri="{BB962C8B-B14F-4D97-AF65-F5344CB8AC3E}">
        <p14:creationId xmlns:p14="http://schemas.microsoft.com/office/powerpoint/2010/main" val="11341300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CC6292FF098E4BBDEBBFC4E5B539B4" ma:contentTypeVersion="12" ma:contentTypeDescription="Create a new document." ma:contentTypeScope="" ma:versionID="0d6e8eaab718034b7cbdc3affb062308">
  <xsd:schema xmlns:xsd="http://www.w3.org/2001/XMLSchema" xmlns:xs="http://www.w3.org/2001/XMLSchema" xmlns:p="http://schemas.microsoft.com/office/2006/metadata/properties" xmlns:ns2="ec3b1bf4-17a3-4a99-8912-33afb2c8ebc7" xmlns:ns3="9a5c02e2-affd-4fbc-b2a0-fa31e472dae3" targetNamespace="http://schemas.microsoft.com/office/2006/metadata/properties" ma:root="true" ma:fieldsID="fc5fedb5869c8344d4228472e351ecba" ns2:_="" ns3:_="">
    <xsd:import namespace="ec3b1bf4-17a3-4a99-8912-33afb2c8ebc7"/>
    <xsd:import namespace="9a5c02e2-affd-4fbc-b2a0-fa31e472dae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3b1bf4-17a3-4a99-8912-33afb2c8eb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5c02e2-affd-4fbc-b2a0-fa31e472dae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651CFEF-4215-44B9-A567-486CFCF169F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c3b1bf4-17a3-4a99-8912-33afb2c8ebc7"/>
    <ds:schemaRef ds:uri="9a5c02e2-affd-4fbc-b2a0-fa31e472dae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88C7BC6-8EB5-4837-9BF0-512949C4548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E8886EB-0427-40CE-A3F9-D9B0C2EA532D}">
  <ds:schemaRefs>
    <ds:schemaRef ds:uri="http://purl.org/dc/elements/1.1/"/>
    <ds:schemaRef ds:uri="9a5c02e2-affd-4fbc-b2a0-fa31e472dae3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ec3b1bf4-17a3-4a99-8912-33afb2c8ebc7"/>
    <ds:schemaRef ds:uri="http://schemas.openxmlformats.org/package/2006/metadata/core-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478</Words>
  <Application>Microsoft Office PowerPoint</Application>
  <PresentationFormat>Widescreen</PresentationFormat>
  <Paragraphs>53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Arial Black</vt:lpstr>
      <vt:lpstr>Calibri</vt:lpstr>
      <vt:lpstr>Calibri Light</vt:lpstr>
      <vt:lpstr>Office Theme</vt:lpstr>
      <vt:lpstr>New Hires</vt:lpstr>
      <vt:lpstr>NEW HIRES • NEW HIRES • NEW HIRES • NEW HIRES • NEW HIRES • NEW HIRES • NEW HIRES • NEW HIRES </vt:lpstr>
      <vt:lpstr>NEW HIRES • NEW HIRES • NEW HIRES • NEW HIRES • NEW HIRES • NEW HIRES • NEW HIRES • NEW HIRES </vt:lpstr>
      <vt:lpstr>NEW HIRES • NEW HIRES • NEW HIRES • NEW HIRES • NEW HIRES • NEW HIRES • NEW HIRES • NEW HIRES </vt:lpstr>
      <vt:lpstr>NEW HIRES • NEW HIRES • NEW HIRES • NEW HIRES • NEW HIRES • NEW HIRES • NEW HIRES • NEW HIRES </vt:lpstr>
      <vt:lpstr>NEW HIRES • NEW HIRES • NEW HIRES • NEW HIRES • NEW HIRES • NEW HIRES • NEW HIRES • NEW HIRES </vt:lpstr>
      <vt:lpstr>NEW HIRES • NEW HIRES • NEW HIRES • NEW HIRES • NEW HIRES • NEW HIRES • NEW HIRES • NEW HIRES </vt:lpstr>
      <vt:lpstr>NEW HIRES • NEW HIRES • NEW HIRES • NEW HIRES • NEW HIRES • NEW HIRES • NEW HIRES • NEW HIRES </vt:lpstr>
      <vt:lpstr>NEW HIRES • NEW HIRES • NEW HIRES • NEW HIRES • NEW HIRES • NEW HIRES • NEW HIRES • NEW HIRES </vt:lpstr>
      <vt:lpstr>NEW HIRES • NEW HIRES • NEW HIRES • NEW HIRES • NEW HIRES • NEW HIRES • NEW HIRES • NEW HIRES </vt:lpstr>
      <vt:lpstr>NEW HIRES • NEW HIRES • NEW HIRES • NEW HIRES • NEW HIRES • NEW HIRES • NEW HIRES • NEW HIRES </vt:lpstr>
      <vt:lpstr>NEW HIRES • NEW HIRES • NEW HIRES • NEW HIRES • NEW HIRES • NEW HIRES • NEW HIRES • NEW HIRES </vt:lpstr>
      <vt:lpstr>NEW HIRES • NEW HIRES • NEW HIRES • NEW HIRES • NEW HIRES • NEW HIRES • NEW HIRES • NEW HIRES </vt:lpstr>
      <vt:lpstr>NEW HIRES • NEW HIRES • NEW HIRES • NEW HIRES • NEW HIRES • NEW HIRES • NEW HIRES • NEW HIRES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 Hires</dc:title>
  <dc:creator>Gould,Cassidy</dc:creator>
  <cp:lastModifiedBy>Gould,Cassidy</cp:lastModifiedBy>
  <cp:revision>1</cp:revision>
  <dcterms:created xsi:type="dcterms:W3CDTF">2020-11-06T21:50:17Z</dcterms:created>
  <dcterms:modified xsi:type="dcterms:W3CDTF">2020-11-12T15:14:03Z</dcterms:modified>
</cp:coreProperties>
</file>