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6" r:id="rId7"/>
    <p:sldId id="270" r:id="rId8"/>
    <p:sldId id="268" r:id="rId9"/>
    <p:sldId id="269" r:id="rId10"/>
    <p:sldId id="271" r:id="rId11"/>
    <p:sldId id="300" r:id="rId12"/>
    <p:sldId id="273" r:id="rId13"/>
    <p:sldId id="274" r:id="rId14"/>
    <p:sldId id="275" r:id="rId15"/>
    <p:sldId id="276" r:id="rId16"/>
    <p:sldId id="278" r:id="rId17"/>
    <p:sldId id="258" r:id="rId18"/>
    <p:sldId id="279" r:id="rId19"/>
    <p:sldId id="280" r:id="rId20"/>
    <p:sldId id="288" r:id="rId21"/>
    <p:sldId id="281" r:id="rId22"/>
    <p:sldId id="289" r:id="rId23"/>
    <p:sldId id="290" r:id="rId24"/>
    <p:sldId id="282" r:id="rId25"/>
    <p:sldId id="286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83" r:id="rId36"/>
    <p:sldId id="287" r:id="rId37"/>
    <p:sldId id="285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CAF5AF-D29E-437C-A15B-CB8004423433}" v="205" dt="2020-11-09T19:43:22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62" d="100"/>
          <a:sy n="62" d="100"/>
        </p:scale>
        <p:origin x="48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AD2F-27CC-4272-AB4F-120C770CF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64FD7-18DF-4EAB-8634-FBC09EF96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3B8AA-371D-44D6-B056-068FF813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C27C6-5443-4F94-A7E0-C456C3D5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DB5EA-6645-48B5-AED4-46DA3FB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7D26-6C4E-4E97-B170-72297F60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30AC5-E2EE-4D32-9A86-65921831C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B0F53-6DDB-4B0F-98B5-C129721C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4062A-E855-4EAC-A716-5A332A79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85228-C292-430D-B870-9AF19F4D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69B2CC-E87D-4893-913F-E4D0B5CB9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89998-DBA2-4386-B0DA-2197217F0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D75EE-E69D-4B48-A0B7-0DAEB9F8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1E3CD-7C64-45AA-BE95-C2708A33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720FF-9953-4BEF-9349-832BB8DC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9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B7F5-E596-4B63-AB47-119EF74F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B7E3A-860F-4E7B-BE1A-C6205A9F4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4C868-3A26-4361-BC8D-73669FDB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2F9F4-8FD7-46D4-83DB-38D7A618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046F-B633-4F90-9E79-0BCD3876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655-6E18-4CCC-93CC-E7EF6028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1149E-C444-4B1E-A999-B1C5B917E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D4FBB-6659-43E8-AE0B-7A36F497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A914-2CCB-4D7E-8F70-8F942D1C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0A9B3-303B-4F87-8DF5-9186EE94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BE05-6779-419B-A374-FCE3A9F8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F771-FFE1-4EE8-9A67-CC526E8D9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CC4E9-1345-425C-A63E-CA36C8FB4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0321D-156D-4263-A7D5-FF5A94F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EB02-B041-4B68-BE4B-5C0B88AE6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2D447-FCA1-4300-889F-EF71B7D1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A198-46CE-4E4C-A12B-8F37F7F3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BD327-AB7F-43DB-8ED1-F1E80F7BA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47047-7C02-491E-A356-07DE96231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C1DE4-13C6-4D4C-8DB7-9643E73D5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83CE1-5DC3-45FA-868F-745085C30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1269F-B076-40B4-85EF-C7FB72A5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95E46-0A2D-4426-B27A-8F3E492F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7040A-E43C-4AAF-ADF9-21DD9DA9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4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A06C-C3E1-4B5D-95DE-EA37408B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DE270-7178-4403-8B8A-8A27243F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CC001-991E-450A-AA13-9B38FB72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90D95-A0B6-4324-ADD4-2854A465F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E433B-01D2-4782-942D-AEC48523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C41D3-FF23-46E2-8071-79082441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9005F-BC46-401F-8D03-37FC917B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78819-47E7-4B41-92F9-D3FC0F40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5C64-CBD8-4CB2-AB60-5A73C758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6727C-4B2A-4B7E-A365-33BF68438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328D1-2AB2-460B-8C1E-3AE9E305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CC9E3-65B4-4AE9-9D8F-4786A002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78667-A918-4832-9E15-1502E463A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1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7D41-615F-44D2-8192-77A419E7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24E89-DE6C-48A1-8D6F-754932A85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C7DFF-8EB5-4830-851A-418E47BD8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72024-46EA-46A9-92E7-4A2489E9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D318F-7DA1-4E84-B4A2-E029B6DC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DBD59-AA95-4B33-A9FC-A0F374A3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6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DE870-710E-4304-943F-B6DE6A35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A5C3-CA77-4026-8CA0-1C4C4D38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BCA6F-73AD-4A4B-BE8F-D37E660B1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AE067-4BFF-4828-8AA2-E47E44FFC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EB0E-9EF8-41C7-B566-DA13D4A87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FFFBE-876D-4DB2-A984-0B6BF9A6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140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ED875-9529-4D86-B6BB-44175424E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1108945"/>
            <a:ext cx="9144000" cy="290051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Arial Black" panose="020B0A04020102020204" pitchFamily="34" charset="0"/>
              </a:rPr>
              <a:t>5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EB1C-BCBD-4695-BEB3-0225055D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3625" y="4020012"/>
            <a:ext cx="9144000" cy="1098395"/>
          </a:xfrm>
        </p:spPr>
        <p:txBody>
          <a:bodyPr>
            <a:normAutofit/>
          </a:bodyPr>
          <a:lstStyle/>
          <a:p>
            <a:r>
              <a:rPr lang="en-US" i="1" dirty="0"/>
              <a:t>“Coming together is a beginning. Keeping together is progress. Working together is success.” – Henry Ford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0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37565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Paola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300" y="1406500"/>
            <a:ext cx="5561807" cy="370787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Library Assistant</a:t>
            </a:r>
          </a:p>
        </p:txBody>
      </p:sp>
    </p:spTree>
    <p:extLst>
      <p:ext uri="{BB962C8B-B14F-4D97-AF65-F5344CB8AC3E}">
        <p14:creationId xmlns:p14="http://schemas.microsoft.com/office/powerpoint/2010/main" val="35337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33111" cy="1600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Hanna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475" y="1076324"/>
            <a:ext cx="4657725" cy="46577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Library of Things Clerk</a:t>
            </a:r>
          </a:p>
        </p:txBody>
      </p:sp>
    </p:spTree>
    <p:extLst>
      <p:ext uri="{BB962C8B-B14F-4D97-AF65-F5344CB8AC3E}">
        <p14:creationId xmlns:p14="http://schemas.microsoft.com/office/powerpoint/2010/main" val="11066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Carey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4690" y="1267390"/>
            <a:ext cx="4309196" cy="43136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Technical Services Assistant</a:t>
            </a:r>
          </a:p>
        </p:txBody>
      </p:sp>
    </p:spTree>
    <p:extLst>
      <p:ext uri="{BB962C8B-B14F-4D97-AF65-F5344CB8AC3E}">
        <p14:creationId xmlns:p14="http://schemas.microsoft.com/office/powerpoint/2010/main" val="3461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Sarah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6750" y="1076325"/>
            <a:ext cx="4656908" cy="4724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Local History Assistant</a:t>
            </a:r>
          </a:p>
        </p:txBody>
      </p:sp>
    </p:spTree>
    <p:extLst>
      <p:ext uri="{BB962C8B-B14F-4D97-AF65-F5344CB8AC3E}">
        <p14:creationId xmlns:p14="http://schemas.microsoft.com/office/powerpoint/2010/main" val="36252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fetti 1">
            <a:hlinkClick r:id="" action="ppaction://media"/>
            <a:extLst>
              <a:ext uri="{FF2B5EF4-FFF2-40B4-BE49-F238E27FC236}">
                <a16:creationId xmlns:a16="http://schemas.microsoft.com/office/drawing/2014/main" id="{C050A833-512D-43EE-8810-95C0D5CE4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-23416"/>
            <a:ext cx="12192001" cy="6638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FC0B-97E4-4213-B050-91550439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4" y="1184275"/>
            <a:ext cx="10515600" cy="1325563"/>
          </a:xfrm>
          <a:noFill/>
          <a:effectLst>
            <a:glow rad="1066800">
              <a:schemeClr val="accent6">
                <a:lumMod val="60000"/>
                <a:lumOff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8FA41-5EAD-4187-9181-DFD60DD170D3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3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FFFBE-876D-4DB2-A984-0B6BF9A6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140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ED875-9529-4D86-B6BB-44175424E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1108945"/>
            <a:ext cx="9144000" cy="290051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Arial Black" panose="020B0A04020102020204" pitchFamily="34" charset="0"/>
              </a:rPr>
              <a:t>10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EB1C-BCBD-4695-BEB3-0225055D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3625" y="4020012"/>
            <a:ext cx="9144000" cy="1098395"/>
          </a:xfrm>
        </p:spPr>
        <p:txBody>
          <a:bodyPr>
            <a:normAutofit/>
          </a:bodyPr>
          <a:lstStyle/>
          <a:p>
            <a:r>
              <a:rPr lang="en-US" i="1" dirty="0"/>
              <a:t>“A single leaf working alone provides no shade.” – Chuck Page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47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Betsy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3125" y="1266825"/>
            <a:ext cx="4557000" cy="43873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Head Librarian Community</a:t>
            </a:r>
          </a:p>
        </p:txBody>
      </p:sp>
    </p:spTree>
    <p:extLst>
      <p:ext uri="{BB962C8B-B14F-4D97-AF65-F5344CB8AC3E}">
        <p14:creationId xmlns:p14="http://schemas.microsoft.com/office/powerpoint/2010/main" val="13998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65612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Earl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634" y="904400"/>
            <a:ext cx="3723441" cy="496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CADL Delivery Driver</a:t>
            </a:r>
          </a:p>
        </p:txBody>
      </p:sp>
    </p:spTree>
    <p:extLst>
      <p:ext uri="{BB962C8B-B14F-4D97-AF65-F5344CB8AC3E}">
        <p14:creationId xmlns:p14="http://schemas.microsoft.com/office/powerpoint/2010/main" val="2038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912" cy="16002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Christine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679" y="987425"/>
            <a:ext cx="3655218" cy="48736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Mason Library Assistant</a:t>
            </a:r>
          </a:p>
        </p:txBody>
      </p:sp>
    </p:spTree>
    <p:extLst>
      <p:ext uri="{BB962C8B-B14F-4D97-AF65-F5344CB8AC3E}">
        <p14:creationId xmlns:p14="http://schemas.microsoft.com/office/powerpoint/2010/main" val="3457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4253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Christopher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634" y="904400"/>
            <a:ext cx="3723441" cy="496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Public Services Librarian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Jill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32476" y="1596628"/>
            <a:ext cx="4873625" cy="36552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Community Engagement Specialist</a:t>
            </a:r>
          </a:p>
        </p:txBody>
      </p:sp>
    </p:spTree>
    <p:extLst>
      <p:ext uri="{BB962C8B-B14F-4D97-AF65-F5344CB8AC3E}">
        <p14:creationId xmlns:p14="http://schemas.microsoft.com/office/powerpoint/2010/main" val="4139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170487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Andrea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89" y="1036654"/>
            <a:ext cx="4382376" cy="478469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Library Assistant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DA8CE74-6F7D-406D-AA51-A938C56DF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122" r="69698" b="31959"/>
          <a:stretch/>
        </p:blipFill>
        <p:spPr>
          <a:xfrm>
            <a:off x="123825" y="5821680"/>
            <a:ext cx="809625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fetti 1">
            <a:hlinkClick r:id="" action="ppaction://media"/>
            <a:extLst>
              <a:ext uri="{FF2B5EF4-FFF2-40B4-BE49-F238E27FC236}">
                <a16:creationId xmlns:a16="http://schemas.microsoft.com/office/drawing/2014/main" id="{C050A833-512D-43EE-8810-95C0D5CE4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-62326"/>
            <a:ext cx="12192001" cy="6638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FC0B-97E4-4213-B050-91550439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4" y="1184275"/>
            <a:ext cx="10515600" cy="1325563"/>
          </a:xfrm>
          <a:noFill/>
          <a:effectLst>
            <a:glow rad="1066800">
              <a:schemeClr val="accent6">
                <a:lumMod val="60000"/>
                <a:lumOff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8FA41-5EAD-4187-9181-DFD60DD170D3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9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FFFBE-876D-4DB2-A984-0B6BF9A6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140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ED875-9529-4D86-B6BB-44175424E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1108945"/>
            <a:ext cx="9144000" cy="290051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Arial Black" panose="020B0A04020102020204" pitchFamily="34" charset="0"/>
              </a:rPr>
              <a:t>15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EB1C-BCBD-4695-BEB3-0225055D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3625" y="4020012"/>
            <a:ext cx="9144000" cy="1098395"/>
          </a:xfrm>
        </p:spPr>
        <p:txBody>
          <a:bodyPr>
            <a:normAutofit/>
          </a:bodyPr>
          <a:lstStyle/>
          <a:p>
            <a:r>
              <a:rPr lang="en-US" i="1" dirty="0"/>
              <a:t>“The nice thing about teamwork is that you always </a:t>
            </a:r>
          </a:p>
          <a:p>
            <a:r>
              <a:rPr lang="en-US" i="1" dirty="0"/>
              <a:t>have others on your side” – Margaret Carty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2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Jeff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7" y="1400174"/>
            <a:ext cx="5626100" cy="42195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Leslie Head Librarian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Sandi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675" y="913398"/>
            <a:ext cx="3838575" cy="5118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Downtown Lansing Library Page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Scott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325" y="1003164"/>
            <a:ext cx="3314699" cy="497204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CADL Executive Director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Jolee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7" y="1400174"/>
            <a:ext cx="5626100" cy="42195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Senior Associate Director of Public Services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Chris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026" y="736196"/>
            <a:ext cx="3029403" cy="53856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Systems Analyst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3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4188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Jonathan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7" y="1635064"/>
            <a:ext cx="5626100" cy="37497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Desktop Specialist in IT Department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446587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Deborah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0075" y="971386"/>
            <a:ext cx="3995999" cy="48976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Stockbridge Library Assistant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912" cy="16002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Susan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679" y="987425"/>
            <a:ext cx="365521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Library Assistant</a:t>
            </a:r>
          </a:p>
        </p:txBody>
      </p:sp>
    </p:spTree>
    <p:extLst>
      <p:ext uri="{BB962C8B-B14F-4D97-AF65-F5344CB8AC3E}">
        <p14:creationId xmlns:p14="http://schemas.microsoft.com/office/powerpoint/2010/main" val="20169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446587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Jessica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7" y="1634595"/>
            <a:ext cx="5626100" cy="37507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Collection Development Specialist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446587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Eric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71508" y="1710646"/>
            <a:ext cx="4752390" cy="35642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Public Services Librarian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58A577A-A214-4CB6-993C-FF2FF0324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122" r="69698" b="31959"/>
          <a:stretch/>
        </p:blipFill>
        <p:spPr>
          <a:xfrm>
            <a:off x="123825" y="5821680"/>
            <a:ext cx="809625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fetti 1">
            <a:hlinkClick r:id="" action="ppaction://media"/>
            <a:extLst>
              <a:ext uri="{FF2B5EF4-FFF2-40B4-BE49-F238E27FC236}">
                <a16:creationId xmlns:a16="http://schemas.microsoft.com/office/drawing/2014/main" id="{C050A833-512D-43EE-8810-95C0D5CE4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-23416"/>
            <a:ext cx="12192001" cy="6638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FC0B-97E4-4213-B050-91550439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4" y="1184275"/>
            <a:ext cx="10515600" cy="1325563"/>
          </a:xfrm>
          <a:noFill/>
          <a:effectLst>
            <a:glow rad="1066800">
              <a:schemeClr val="accent6">
                <a:lumMod val="60000"/>
                <a:lumOff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8FA41-5EAD-4187-9181-DFD60DD170D3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1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FFFBE-876D-4DB2-A984-0B6BF9A6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140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ED875-9529-4D86-B6BB-44175424E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1108945"/>
            <a:ext cx="9144000" cy="290051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Arial Black" panose="020B0A04020102020204" pitchFamily="34" charset="0"/>
              </a:rPr>
              <a:t>20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EB1C-BCBD-4695-BEB3-0225055D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3625" y="4020012"/>
            <a:ext cx="9144000" cy="1098395"/>
          </a:xfrm>
        </p:spPr>
        <p:txBody>
          <a:bodyPr>
            <a:normAutofit/>
          </a:bodyPr>
          <a:lstStyle/>
          <a:p>
            <a:r>
              <a:rPr lang="en-US" i="1" dirty="0"/>
              <a:t>“We are what we repeatedly do. Excellence then, </a:t>
            </a:r>
          </a:p>
          <a:p>
            <a:r>
              <a:rPr lang="en-US" i="1" dirty="0"/>
              <a:t>is not an act, but a habit.” – Aristotle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1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912" cy="16002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Carol</a:t>
            </a:r>
          </a:p>
        </p:txBody>
      </p:sp>
      <p:pic>
        <p:nvPicPr>
          <p:cNvPr id="6" name="Content Placeholder 5" descr="A person standing in front of a flower&#10;&#10;Description automatically generated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90" y="987425"/>
            <a:ext cx="4309196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Marketing &amp; Communication Specialist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fetti 1">
            <a:hlinkClick r:id="" action="ppaction://media"/>
            <a:extLst>
              <a:ext uri="{FF2B5EF4-FFF2-40B4-BE49-F238E27FC236}">
                <a16:creationId xmlns:a16="http://schemas.microsoft.com/office/drawing/2014/main" id="{C050A833-512D-43EE-8810-95C0D5CE4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23416"/>
            <a:ext cx="12192001" cy="6638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7FC0B-97E4-4213-B050-91550439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4" y="1184275"/>
            <a:ext cx="10515600" cy="1325563"/>
          </a:xfrm>
          <a:noFill/>
          <a:effectLst>
            <a:glow rad="1066800">
              <a:schemeClr val="accent6">
                <a:lumMod val="60000"/>
                <a:lumOff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8FA41-5EAD-4187-9181-DFD60DD170D3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9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912" cy="16002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Maura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639" y="1239442"/>
            <a:ext cx="5700711" cy="42755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Okemos Library Clerk</a:t>
            </a:r>
          </a:p>
        </p:txBody>
      </p:sp>
    </p:spTree>
    <p:extLst>
      <p:ext uri="{BB962C8B-B14F-4D97-AF65-F5344CB8AC3E}">
        <p14:creationId xmlns:p14="http://schemas.microsoft.com/office/powerpoint/2010/main" val="222356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Lauren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679" y="987425"/>
            <a:ext cx="365521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Haslett Library Assistant</a:t>
            </a:r>
          </a:p>
        </p:txBody>
      </p:sp>
    </p:spTree>
    <p:extLst>
      <p:ext uri="{BB962C8B-B14F-4D97-AF65-F5344CB8AC3E}">
        <p14:creationId xmlns:p14="http://schemas.microsoft.com/office/powerpoint/2010/main" val="39618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6627"/>
            <a:ext cx="4269540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Konrad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32476" y="1596628"/>
            <a:ext cx="4873625" cy="36552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Foster Library Page</a:t>
            </a:r>
          </a:p>
        </p:txBody>
      </p:sp>
    </p:spTree>
    <p:extLst>
      <p:ext uri="{BB962C8B-B14F-4D97-AF65-F5344CB8AC3E}">
        <p14:creationId xmlns:p14="http://schemas.microsoft.com/office/powerpoint/2010/main" val="15111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Sally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679" y="987425"/>
            <a:ext cx="365521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Holt-Delhi Library Page</a:t>
            </a:r>
          </a:p>
        </p:txBody>
      </p:sp>
    </p:spTree>
    <p:extLst>
      <p:ext uri="{BB962C8B-B14F-4D97-AF65-F5344CB8AC3E}">
        <p14:creationId xmlns:p14="http://schemas.microsoft.com/office/powerpoint/2010/main" val="289154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Lynn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253" y="869164"/>
            <a:ext cx="3812971" cy="508396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Dansville Head Librarian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47E4099-8001-40BC-8460-E339B0B0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122" r="69698" b="31959"/>
          <a:stretch/>
        </p:blipFill>
        <p:spPr>
          <a:xfrm>
            <a:off x="123825" y="5821680"/>
            <a:ext cx="809625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9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0B1-DDD3-467A-AD64-8A06E952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0942" cy="1600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Denise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BDC38-1F5A-4CB7-BA2B-89CA27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679" y="987425"/>
            <a:ext cx="365521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461CB-2C8B-428B-BB03-6CD89E421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Aurelius Library Assistant</a:t>
            </a:r>
          </a:p>
        </p:txBody>
      </p:sp>
    </p:spTree>
    <p:extLst>
      <p:ext uri="{BB962C8B-B14F-4D97-AF65-F5344CB8AC3E}">
        <p14:creationId xmlns:p14="http://schemas.microsoft.com/office/powerpoint/2010/main" val="19290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CC6292FF098E4BBDEBBFC4E5B539B4" ma:contentTypeVersion="12" ma:contentTypeDescription="Create a new document." ma:contentTypeScope="" ma:versionID="0d6e8eaab718034b7cbdc3affb062308">
  <xsd:schema xmlns:xsd="http://www.w3.org/2001/XMLSchema" xmlns:xs="http://www.w3.org/2001/XMLSchema" xmlns:p="http://schemas.microsoft.com/office/2006/metadata/properties" xmlns:ns2="ec3b1bf4-17a3-4a99-8912-33afb2c8ebc7" xmlns:ns3="9a5c02e2-affd-4fbc-b2a0-fa31e472dae3" targetNamespace="http://schemas.microsoft.com/office/2006/metadata/properties" ma:root="true" ma:fieldsID="fc5fedb5869c8344d4228472e351ecba" ns2:_="" ns3:_="">
    <xsd:import namespace="ec3b1bf4-17a3-4a99-8912-33afb2c8ebc7"/>
    <xsd:import namespace="9a5c02e2-affd-4fbc-b2a0-fa31e472da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3b1bf4-17a3-4a99-8912-33afb2c8e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c02e2-affd-4fbc-b2a0-fa31e472dae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886EB-0427-40CE-A3F9-D9B0C2EA532D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ec3b1bf4-17a3-4a99-8912-33afb2c8ebc7"/>
    <ds:schemaRef ds:uri="http://schemas.openxmlformats.org/package/2006/metadata/core-properties"/>
    <ds:schemaRef ds:uri="9a5c02e2-affd-4fbc-b2a0-fa31e472dae3"/>
  </ds:schemaRefs>
</ds:datastoreItem>
</file>

<file path=customXml/itemProps2.xml><?xml version="1.0" encoding="utf-8"?>
<ds:datastoreItem xmlns:ds="http://schemas.openxmlformats.org/officeDocument/2006/customXml" ds:itemID="{0651CFEF-4215-44B9-A567-486CFCF16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3b1bf4-17a3-4a99-8912-33afb2c8ebc7"/>
    <ds:schemaRef ds:uri="9a5c02e2-affd-4fbc-b2a0-fa31e472da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C7BC6-8EB5-4837-9BF0-512949C454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212</Words>
  <Application>Microsoft Office PowerPoint</Application>
  <PresentationFormat>Widescreen</PresentationFormat>
  <Paragraphs>73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 Theme</vt:lpstr>
      <vt:lpstr>5 YEARS</vt:lpstr>
      <vt:lpstr>Jill </vt:lpstr>
      <vt:lpstr>Susan</vt:lpstr>
      <vt:lpstr>Maura</vt:lpstr>
      <vt:lpstr>Lauren</vt:lpstr>
      <vt:lpstr>Konrad</vt:lpstr>
      <vt:lpstr>Sally</vt:lpstr>
      <vt:lpstr>Lynn</vt:lpstr>
      <vt:lpstr>Denise</vt:lpstr>
      <vt:lpstr>Paola</vt:lpstr>
      <vt:lpstr>Hanna</vt:lpstr>
      <vt:lpstr>Carey</vt:lpstr>
      <vt:lpstr>Sarah</vt:lpstr>
      <vt:lpstr>Thank you!</vt:lpstr>
      <vt:lpstr>10 YEARS</vt:lpstr>
      <vt:lpstr>Betsy</vt:lpstr>
      <vt:lpstr>Earl</vt:lpstr>
      <vt:lpstr>Christine </vt:lpstr>
      <vt:lpstr>Christopher</vt:lpstr>
      <vt:lpstr>Andrea</vt:lpstr>
      <vt:lpstr>Thank you!</vt:lpstr>
      <vt:lpstr>15 YEARS</vt:lpstr>
      <vt:lpstr>Jeff</vt:lpstr>
      <vt:lpstr>Sandi</vt:lpstr>
      <vt:lpstr>Scott</vt:lpstr>
      <vt:lpstr>Jolee</vt:lpstr>
      <vt:lpstr>Chris</vt:lpstr>
      <vt:lpstr>Jonathan</vt:lpstr>
      <vt:lpstr>Deborah</vt:lpstr>
      <vt:lpstr>Jessica</vt:lpstr>
      <vt:lpstr>Eric</vt:lpstr>
      <vt:lpstr>Thank you!</vt:lpstr>
      <vt:lpstr>20 YEARS</vt:lpstr>
      <vt:lpstr>Carol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YEARS</dc:title>
  <dc:creator>Gould,Cassidy</dc:creator>
  <cp:lastModifiedBy>Gould,Cassidy</cp:lastModifiedBy>
  <cp:revision>9</cp:revision>
  <dcterms:created xsi:type="dcterms:W3CDTF">2020-11-03T20:39:29Z</dcterms:created>
  <dcterms:modified xsi:type="dcterms:W3CDTF">2020-11-12T15:07:16Z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0x010100A0CC6292FF098E4BBDEBBFC4E5B539B4</vt:lpwstr>
  </property>
</Properties>
</file>